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76" r:id="rId24"/>
    <p:sldId id="277" r:id="rId25"/>
    <p:sldId id="278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308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3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21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23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404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796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36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97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638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346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8C0E-061C-A045-B56F-9E8AE98ECB5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5835-6307-7241-B3DB-536625CCD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526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875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Tectonic Geomorphology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2</a:t>
            </a:r>
            <a:r>
              <a:rPr lang="en-US" baseline="30000" dirty="0" smtClean="0">
                <a:ea typeface="+mj-ea"/>
                <a:cs typeface="+mj-cs"/>
              </a:rPr>
              <a:t>nd</a:t>
            </a:r>
            <a:r>
              <a:rPr lang="en-US" dirty="0" smtClean="0">
                <a:ea typeface="+mj-ea"/>
                <a:cs typeface="+mj-cs"/>
              </a:rPr>
              <a:t> Edition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Burbank and Anderson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01" y="4587875"/>
            <a:ext cx="9003799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Chapter </a:t>
            </a:r>
            <a:r>
              <a:rPr lang="en-US" dirty="0" smtClean="0"/>
              <a:t>3: </a:t>
            </a:r>
            <a:r>
              <a:rPr lang="en-US" dirty="0" smtClean="0"/>
              <a:t>Establishing timing in the landscape: dating methods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Figures</a:t>
            </a:r>
            <a:r>
              <a:rPr lang="en-US" dirty="0" smtClean="0">
                <a:ea typeface="+mn-ea"/>
                <a:cs typeface="+mn-cs"/>
              </a:rPr>
              <a:t>, Boxes, Plates, Tables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5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9514577"/>
              </p:ext>
            </p:extLst>
          </p:nvPr>
        </p:nvGraphicFramePr>
        <p:xfrm>
          <a:off x="0" y="275085"/>
          <a:ext cx="9343493" cy="6582915"/>
        </p:xfrm>
        <a:graphic>
          <a:graphicData uri="http://schemas.openxmlformats.org/presentationml/2006/ole">
            <p:oleObj spid="_x0000_s2050" name="Document" r:id="rId3" imgW="8381692" imgH="590528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05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8 treerings1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86972" y="0"/>
            <a:ext cx="4682022" cy="651763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5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9 treerings2.correlation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5984" y="0"/>
            <a:ext cx="6723455" cy="621231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04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0 c14.primer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69307" y="0"/>
            <a:ext cx="4761036" cy="652036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01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3" name="Picture 2" descr="3.11_calib plot 106_rsa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24904" y="0"/>
            <a:ext cx="6839256" cy="665029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81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2 u series diagram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59243" y="0"/>
            <a:ext cx="58166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58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3 bard.c14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47739" y="83404"/>
            <a:ext cx="5355767" cy="64411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02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4_14C calibration curve to 50 ka(Hughen)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3068" y="218266"/>
            <a:ext cx="7756865" cy="61002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4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5 amino acid figure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4388" y="274269"/>
            <a:ext cx="8939612" cy="621439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1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6 TL2_glowcurve_2011x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907017"/>
            <a:ext cx="9215841" cy="296223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01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713442"/>
              </p:ext>
            </p:extLst>
          </p:nvPr>
        </p:nvGraphicFramePr>
        <p:xfrm>
          <a:off x="0" y="900412"/>
          <a:ext cx="10152668" cy="2168979"/>
        </p:xfrm>
        <a:graphic>
          <a:graphicData uri="http://schemas.openxmlformats.org/presentationml/2006/ole">
            <p:oleObj spid="_x0000_s1026" name="Document" r:id="rId3" imgW="8381692" imgH="1790634" progId="Word.Document.12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7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7 TL paleodose determin_2011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3454"/>
          <a:stretch/>
        </p:blipFill>
        <p:spPr>
          <a:xfrm>
            <a:off x="0" y="0"/>
            <a:ext cx="4598576" cy="6686860"/>
          </a:xfrm>
          <a:prstGeom prst="rect">
            <a:avLst/>
          </a:prstGeom>
        </p:spPr>
      </p:pic>
      <p:pic>
        <p:nvPicPr>
          <p:cNvPr id="4" name="Picture 3" descr="3.17 TL paleodose determin_2011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6546"/>
          <a:stretch/>
        </p:blipFill>
        <p:spPr>
          <a:xfrm>
            <a:off x="4729752" y="1984232"/>
            <a:ext cx="4414248" cy="32268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24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cosmogenic.box(3.1)_2010 DWB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2895" b="70199"/>
          <a:stretch/>
        </p:blipFill>
        <p:spPr>
          <a:xfrm>
            <a:off x="0" y="0"/>
            <a:ext cx="5202325" cy="4285940"/>
          </a:xfrm>
          <a:prstGeom prst="rect">
            <a:avLst/>
          </a:prstGeom>
        </p:spPr>
      </p:pic>
      <p:pic>
        <p:nvPicPr>
          <p:cNvPr id="4" name="Picture 3" descr="cosmogenic.box(3.1)_2010 DWB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2033" t="787" r="14753" b="80324"/>
          <a:stretch/>
        </p:blipFill>
        <p:spPr>
          <a:xfrm>
            <a:off x="5526426" y="575427"/>
            <a:ext cx="3146234" cy="333350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13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4" name="Picture 3" descr="cosmogenic.box(3.1)_2010 DWB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9597" t="45136" b="34901"/>
          <a:stretch/>
        </p:blipFill>
        <p:spPr>
          <a:xfrm>
            <a:off x="4941629" y="277792"/>
            <a:ext cx="4770206" cy="2460448"/>
          </a:xfrm>
          <a:prstGeom prst="rect">
            <a:avLst/>
          </a:prstGeom>
        </p:spPr>
      </p:pic>
      <p:pic>
        <p:nvPicPr>
          <p:cNvPr id="2" name="Picture 1" descr="cosmogenic.box(3.1)_2010 DWB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869" t="45136" r="52664" b="24196"/>
          <a:stretch/>
        </p:blipFill>
        <p:spPr>
          <a:xfrm>
            <a:off x="79384" y="277792"/>
            <a:ext cx="5015020" cy="4504206"/>
          </a:xfrm>
          <a:prstGeom prst="rect">
            <a:avLst/>
          </a:prstGeom>
        </p:spPr>
      </p:pic>
      <p:pic>
        <p:nvPicPr>
          <p:cNvPr id="5" name="Picture 4" descr="cosmogenic.box(3.1)_2010 DWB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5913" t="75606" r="2528" b="6091"/>
          <a:stretch/>
        </p:blipFill>
        <p:spPr>
          <a:xfrm>
            <a:off x="4385946" y="3598637"/>
            <a:ext cx="4485174" cy="257232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26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8 stockton bar crn profile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96229" y="0"/>
            <a:ext cx="6063520" cy="66103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20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19_cosmo_sketch_&amp;_sc_terraces DWB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26186" y="0"/>
            <a:ext cx="367674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6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20_schaller_fig2&amp;6 2011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9894"/>
          <a:stretch/>
        </p:blipFill>
        <p:spPr>
          <a:xfrm>
            <a:off x="0" y="161993"/>
            <a:ext cx="4753010" cy="5116063"/>
          </a:xfrm>
          <a:prstGeom prst="rect">
            <a:avLst/>
          </a:prstGeom>
        </p:spPr>
      </p:pic>
      <p:pic>
        <p:nvPicPr>
          <p:cNvPr id="4" name="Picture 3" descr="3.20_schaller_fig2&amp;6 2011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9705"/>
          <a:stretch/>
        </p:blipFill>
        <p:spPr>
          <a:xfrm>
            <a:off x="4689929" y="1349277"/>
            <a:ext cx="4454071" cy="321403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5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21_sierran_caves_crns-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4058" y="0"/>
            <a:ext cx="8534932" cy="632969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17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scarpbox(3.0)_2010 copy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66148"/>
          <a:stretch/>
        </p:blipFill>
        <p:spPr>
          <a:xfrm>
            <a:off x="0" y="0"/>
            <a:ext cx="6014173" cy="2720687"/>
          </a:xfrm>
          <a:prstGeom prst="rect">
            <a:avLst/>
          </a:prstGeom>
        </p:spPr>
      </p:pic>
      <p:pic>
        <p:nvPicPr>
          <p:cNvPr id="4" name="Picture 3" descr="scarpbox(3.0)_2010 copy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8282"/>
          <a:stretch/>
        </p:blipFill>
        <p:spPr>
          <a:xfrm>
            <a:off x="357226" y="2942305"/>
            <a:ext cx="8366752" cy="3546364"/>
          </a:xfrm>
          <a:prstGeom prst="rect">
            <a:avLst/>
          </a:prstGeom>
        </p:spPr>
      </p:pic>
      <p:pic>
        <p:nvPicPr>
          <p:cNvPr id="5" name="Picture 4" descr="scarpbox(3.0)_2010 copy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000" t="33852" b="36926"/>
          <a:stretch/>
        </p:blipFill>
        <p:spPr>
          <a:xfrm>
            <a:off x="5656082" y="0"/>
            <a:ext cx="3483456" cy="272068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40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7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3" name="Picture 2" descr="3.1 csv.combined(a.b)_2010 DWB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0"/>
            <a:ext cx="5933925" cy="69394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34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3 hydration.bradley.pier_V2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24590" y="291196"/>
            <a:ext cx="7428993" cy="574241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84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4 carbcoatings.vincent_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2094" y="337320"/>
            <a:ext cx="8751906" cy="567691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5 lichen.bradley_2010] DWB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3242" y="177282"/>
            <a:ext cx="8413419" cy="63938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54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6 lichen.sierras_2010 DWB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05241" y="0"/>
            <a:ext cx="5267380" cy="66003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7_loso&amp;doak_lichen_curves_f3_2010 DWB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343704"/>
            <a:ext cx="8990981" cy="57082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19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3</a:t>
            </a:r>
          </a:p>
        </p:txBody>
      </p:sp>
      <p:pic>
        <p:nvPicPr>
          <p:cNvPr id="2" name="Picture 1" descr="3.2 wxrinds.2figs_2010 DWB2011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52590" y="0"/>
            <a:ext cx="520667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26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324</Words>
  <Application>Microsoft Macintosh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Document</vt:lpstr>
      <vt:lpstr>Tectonic Geomorphology 2nd Edition Burbank and Anderson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ERI, 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Tectonic Geomorphology 2nd Edition Burbank and Anderson</dc:title>
  <dc:creator>Doug Burbank</dc:creator>
  <cp:lastModifiedBy>Crustal Administrator</cp:lastModifiedBy>
  <cp:revision>5</cp:revision>
  <dcterms:created xsi:type="dcterms:W3CDTF">2011-12-05T22:33:14Z</dcterms:created>
  <dcterms:modified xsi:type="dcterms:W3CDTF">2011-12-05T22:35:22Z</dcterms:modified>
</cp:coreProperties>
</file>