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04" y="-1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2F9C-323B-8947-8493-649AC18E9DB7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B36B4-3DDB-F444-8382-8F4322071B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75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Tectonic Geomorphology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2</a:t>
            </a:r>
            <a:r>
              <a:rPr lang="en-US" baseline="30000" dirty="0" smtClean="0">
                <a:ea typeface="+mj-ea"/>
                <a:cs typeface="+mj-cs"/>
              </a:rPr>
              <a:t>nd</a:t>
            </a:r>
            <a:r>
              <a:rPr lang="en-US" dirty="0" smtClean="0">
                <a:ea typeface="+mj-ea"/>
                <a:cs typeface="+mj-cs"/>
              </a:rPr>
              <a:t> Edition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Burbank and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513" y="4587875"/>
            <a:ext cx="695325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Color Plates</a:t>
            </a: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49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Figure_11.21_Miller-slingerland_DWB-color 2010 copy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8" y="0"/>
            <a:ext cx="6183312" cy="650926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11.22 TRMM ppt Himalaya &amp; topgraphyDWB2010Color copy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1624"/>
            <a:ext cx="9115067" cy="575627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Fig_11.x_WRF_3km&amp;1km DWB2010 copy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288"/>
            <a:ext cx="9182474" cy="42910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Figure_11.x_vanderbeek DWB2010 copy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0"/>
            <a:ext cx="3771900" cy="65881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plate 13 Schildgen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4" y="0"/>
            <a:ext cx="5159375" cy="661198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Plate 1Markers color plate Final 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92" y="0"/>
            <a:ext cx="5808278" cy="65377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5" name="Picture 4" descr="color plate for chapter 6 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43" y="0"/>
            <a:ext cx="5221549" cy="662664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Plate 7.1  thermokinematic Himalayan model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590"/>
            <a:ext cx="9458127" cy="512002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Plate 8.1 copy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69" y="1"/>
            <a:ext cx="4265698" cy="648866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9.1 Kakdjerty fault-terr-color copy 2.ai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123" t="21041" r="7873" b="21147"/>
              <a:stretch>
                <a:fillRect/>
              </a:stretch>
            </p:blipFill>
          </mc:Choice>
          <mc:Fallback>
            <p:blipFill>
              <a:blip r:embed="rId3"/>
              <a:srcRect l="8123" t="21041" r="7873" b="21147"/>
              <a:stretch>
                <a:fillRect/>
              </a:stretch>
            </p:blipFill>
          </mc:Fallback>
        </mc:AlternateContent>
        <p:spPr>
          <a:xfrm>
            <a:off x="93923" y="533400"/>
            <a:ext cx="9050077" cy="48133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Plate 9.2 fold scarp S Mingyaole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00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Plate 9.3 Wobus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" y="684213"/>
            <a:ext cx="9134335" cy="452278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</a:t>
            </a:r>
            <a:r>
              <a:rPr lang="en-US" dirty="0" smtClean="0">
                <a:solidFill>
                  <a:srgbClr val="660066"/>
                </a:solidFill>
              </a:rPr>
              <a:t> Color Plates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Color plate 9.4 Wheeler Ridge erosion graphic-Miller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63" y="94218"/>
            <a:ext cx="4968875" cy="63944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165</Words>
  <Application>Microsoft Macintosh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Tectonic Geomorphology 2nd Edition Burbank and Anderson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Geomorphology 2nd Edition Burbank and Anderson</dc:title>
  <dc:creator>Crustal Administrator</dc:creator>
  <cp:lastModifiedBy>Crustal Administrator</cp:lastModifiedBy>
  <cp:revision>1</cp:revision>
  <dcterms:created xsi:type="dcterms:W3CDTF">2011-12-06T04:09:00Z</dcterms:created>
  <dcterms:modified xsi:type="dcterms:W3CDTF">2011-12-06T04:33:43Z</dcterms:modified>
</cp:coreProperties>
</file>