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53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7" r:id="rId1"/>
  </p:sldMasterIdLst>
  <p:sldIdLst>
    <p:sldId id="311" r:id="rId2"/>
    <p:sldId id="256" r:id="rId3"/>
    <p:sldId id="257" r:id="rId4"/>
    <p:sldId id="258" r:id="rId5"/>
    <p:sldId id="259" r:id="rId6"/>
    <p:sldId id="260" r:id="rId7"/>
    <p:sldId id="261" r:id="rId8"/>
    <p:sldId id="296" r:id="rId9"/>
    <p:sldId id="297" r:id="rId10"/>
    <p:sldId id="263" r:id="rId11"/>
    <p:sldId id="264" r:id="rId12"/>
    <p:sldId id="298" r:id="rId13"/>
    <p:sldId id="299" r:id="rId14"/>
    <p:sldId id="265" r:id="rId15"/>
    <p:sldId id="266" r:id="rId16"/>
    <p:sldId id="267" r:id="rId17"/>
    <p:sldId id="268" r:id="rId18"/>
    <p:sldId id="269" r:id="rId19"/>
    <p:sldId id="300" r:id="rId20"/>
    <p:sldId id="270" r:id="rId21"/>
    <p:sldId id="301" r:id="rId22"/>
    <p:sldId id="271" r:id="rId23"/>
    <p:sldId id="302" r:id="rId24"/>
    <p:sldId id="272" r:id="rId25"/>
    <p:sldId id="273" r:id="rId26"/>
    <p:sldId id="274" r:id="rId27"/>
    <p:sldId id="275" r:id="rId28"/>
    <p:sldId id="303" r:id="rId29"/>
    <p:sldId id="276" r:id="rId30"/>
    <p:sldId id="279" r:id="rId31"/>
    <p:sldId id="280" r:id="rId32"/>
    <p:sldId id="281" r:id="rId33"/>
    <p:sldId id="282" r:id="rId34"/>
    <p:sldId id="283" r:id="rId35"/>
    <p:sldId id="309" r:id="rId36"/>
    <p:sldId id="284" r:id="rId37"/>
    <p:sldId id="310" r:id="rId38"/>
    <p:sldId id="285" r:id="rId39"/>
    <p:sldId id="286" r:id="rId40"/>
    <p:sldId id="277" r:id="rId41"/>
    <p:sldId id="278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308" r:id="rId50"/>
    <p:sldId id="305" r:id="rId51"/>
    <p:sldId id="307" r:id="rId52"/>
    <p:sldId id="306" r:id="rId53"/>
    <p:sldId id="295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3320" y="-1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7167-CDE2-C648-8728-A56929A0A7C6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2F543-4921-A148-9930-F503151E3D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8428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7167-CDE2-C648-8728-A56929A0A7C6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2F543-4921-A148-9930-F503151E3D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2871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7167-CDE2-C648-8728-A56929A0A7C6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2F543-4921-A148-9930-F503151E3D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739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7167-CDE2-C648-8728-A56929A0A7C6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2F543-4921-A148-9930-F503151E3D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640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7167-CDE2-C648-8728-A56929A0A7C6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2F543-4921-A148-9930-F503151E3D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713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7167-CDE2-C648-8728-A56929A0A7C6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2F543-4921-A148-9930-F503151E3D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401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7167-CDE2-C648-8728-A56929A0A7C6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2F543-4921-A148-9930-F503151E3D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3538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7167-CDE2-C648-8728-A56929A0A7C6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2F543-4921-A148-9930-F503151E3D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769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7167-CDE2-C648-8728-A56929A0A7C6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2F543-4921-A148-9930-F503151E3D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22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7167-CDE2-C648-8728-A56929A0A7C6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2F543-4921-A148-9930-F503151E3D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5877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7167-CDE2-C648-8728-A56929A0A7C6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2F543-4921-A148-9930-F503151E3D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157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97167-CDE2-C648-8728-A56929A0A7C6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2F543-4921-A148-9930-F503151E3D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728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875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Tectonic Geomorphology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2</a:t>
            </a:r>
            <a:r>
              <a:rPr lang="en-US" baseline="30000" dirty="0" smtClean="0">
                <a:ea typeface="+mj-ea"/>
                <a:cs typeface="+mj-cs"/>
              </a:rPr>
              <a:t>nd</a:t>
            </a:r>
            <a:r>
              <a:rPr lang="en-US" dirty="0" smtClean="0">
                <a:ea typeface="+mj-ea"/>
                <a:cs typeface="+mj-cs"/>
              </a:rPr>
              <a:t> Edition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Burbank and Anderson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2513" y="4587875"/>
            <a:ext cx="6953250" cy="17526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mtClean="0">
                <a:ea typeface="+mn-ea"/>
                <a:cs typeface="+mn-cs"/>
              </a:rPr>
              <a:t>Chapter</a:t>
            </a:r>
            <a:r>
              <a:rPr lang="en-US" smtClean="0">
                <a:ea typeface="+mn-ea"/>
                <a:cs typeface="+mn-cs"/>
              </a:rPr>
              <a:t> </a:t>
            </a:r>
            <a:r>
              <a:rPr lang="en-US" smtClean="0"/>
              <a:t>4: </a:t>
            </a:r>
            <a:r>
              <a:rPr lang="en-US" smtClean="0"/>
              <a:t>Stress, faults, </a:t>
            </a:r>
            <a:r>
              <a:rPr lang="en-US" smtClean="0"/>
              <a:t>and </a:t>
            </a:r>
            <a:r>
              <a:rPr lang="en-US" smtClean="0"/>
              <a:t>folds</a:t>
            </a:r>
          </a:p>
          <a:p>
            <a:pPr>
              <a:defRPr/>
            </a:pPr>
            <a:r>
              <a:rPr lang="en-US" smtClean="0">
                <a:ea typeface="+mn-ea"/>
                <a:cs typeface="+mn-cs"/>
              </a:rPr>
              <a:t> </a:t>
            </a:r>
            <a:r>
              <a:rPr lang="en-US" dirty="0" smtClean="0">
                <a:ea typeface="+mn-ea"/>
                <a:cs typeface="+mn-cs"/>
              </a:rPr>
              <a:t>Figures, Boxes, Plates, Tables</a:t>
            </a: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53975"/>
            <a:ext cx="91440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455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8 Loma Prietacoseis+terr 2011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34" y="0"/>
            <a:ext cx="8128000" cy="654805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6986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9 Dawars fault scaling new 2009 w image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30" y="-26739"/>
            <a:ext cx="7388225" cy="68580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2281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5" name="Picture 4" descr="Tablelands_491_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103" y="0"/>
            <a:ext cx="6111875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2281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Cover 1 Karotoo VolcTablelands.png"/>
          <p:cNvPicPr>
            <a:picLocks noChangeAspect="1"/>
          </p:cNvPicPr>
          <p:nvPr/>
        </p:nvPicPr>
        <p:blipFill>
          <a:blip r:embed="rId2"/>
          <a:srcRect t="55926" b="6563"/>
          <a:stretch>
            <a:fillRect/>
          </a:stretch>
        </p:blipFill>
        <p:spPr>
          <a:xfrm>
            <a:off x="0" y="0"/>
            <a:ext cx="9316261" cy="4656667"/>
          </a:xfrm>
          <a:prstGeom prst="rect">
            <a:avLst/>
          </a:prstGeom>
        </p:spPr>
      </p:pic>
      <p:pic>
        <p:nvPicPr>
          <p:cNvPr id="6" name="Picture 5" descr="4.9 Dawars fault scaling new 2009 w imagecolor.png"/>
          <p:cNvPicPr>
            <a:picLocks noChangeAspect="1"/>
          </p:cNvPicPr>
          <p:nvPr/>
        </p:nvPicPr>
        <p:blipFill>
          <a:blip r:embed="rId3"/>
          <a:srcRect t="57674"/>
          <a:stretch>
            <a:fillRect/>
          </a:stretch>
        </p:blipFill>
        <p:spPr>
          <a:xfrm>
            <a:off x="1727200" y="4656667"/>
            <a:ext cx="5698455" cy="223884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2281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10 fault propagation Manigheti2011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288" y="0"/>
            <a:ext cx="5686260" cy="639946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2070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11 length-displacement compilation Scholtz 2009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58" y="237066"/>
            <a:ext cx="8750339" cy="616239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022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12 fault linkageCartwright-Walsh 2011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259" y="0"/>
            <a:ext cx="5722408" cy="644106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9235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13 Cowie extensional faults EPSL2011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21" y="0"/>
            <a:ext cx="8456612" cy="644248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0789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14 Faulting zone offset 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30" y="0"/>
            <a:ext cx="7806267" cy="645396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3306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14 Faulting zone offset 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596" y="1522342"/>
            <a:ext cx="6421297" cy="5308920"/>
          </a:xfrm>
          <a:prstGeom prst="rect">
            <a:avLst/>
          </a:prstGeom>
        </p:spPr>
      </p:pic>
      <p:pic>
        <p:nvPicPr>
          <p:cNvPr id="5" name="Picture 4" descr="Tablelands_491_7.jpg"/>
          <p:cNvPicPr>
            <a:picLocks noChangeAspect="1"/>
          </p:cNvPicPr>
          <p:nvPr/>
        </p:nvPicPr>
        <p:blipFill>
          <a:blip r:embed="rId3"/>
          <a:srcRect l="10371" r="60857"/>
          <a:stretch>
            <a:fillRect/>
          </a:stretch>
        </p:blipFill>
        <p:spPr>
          <a:xfrm rot="5400000">
            <a:off x="4090448" y="-2820449"/>
            <a:ext cx="1945235" cy="758613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6200000" flipV="1">
            <a:off x="2598439" y="2107371"/>
            <a:ext cx="1644191" cy="4741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5782734" y="1295400"/>
            <a:ext cx="1659466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3306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1 fault stress Turcotte 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380" y="0"/>
            <a:ext cx="6042553" cy="648142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5956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15 Davis damage zone faults OStler 2009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056" y="0"/>
            <a:ext cx="7006837" cy="686515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373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15 Davis damage zone faults OStler 2009color.png"/>
          <p:cNvPicPr>
            <a:picLocks noChangeAspect="1"/>
          </p:cNvPicPr>
          <p:nvPr/>
        </p:nvPicPr>
        <p:blipFill>
          <a:blip r:embed="rId2"/>
          <a:srcRect b="64482"/>
          <a:stretch>
            <a:fillRect/>
          </a:stretch>
        </p:blipFill>
        <p:spPr>
          <a:xfrm>
            <a:off x="1" y="67731"/>
            <a:ext cx="9144000" cy="3182139"/>
          </a:xfrm>
          <a:prstGeom prst="rect">
            <a:avLst/>
          </a:prstGeom>
        </p:spPr>
      </p:pic>
      <p:pic>
        <p:nvPicPr>
          <p:cNvPr id="5" name="Picture 4" descr="Benmore overviewv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0362"/>
            <a:ext cx="9144000" cy="28891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6933" y="0"/>
            <a:ext cx="5317067" cy="2963333"/>
          </a:xfrm>
          <a:custGeom>
            <a:avLst/>
            <a:gdLst>
              <a:gd name="connsiteX0" fmla="*/ 1066800 w 5317067"/>
              <a:gd name="connsiteY0" fmla="*/ 220133 h 2963333"/>
              <a:gd name="connsiteX1" fmla="*/ 5317067 w 5317067"/>
              <a:gd name="connsiteY1" fmla="*/ 863600 h 2963333"/>
              <a:gd name="connsiteX2" fmla="*/ 5232400 w 5317067"/>
              <a:gd name="connsiteY2" fmla="*/ 2963333 h 2963333"/>
              <a:gd name="connsiteX3" fmla="*/ 16934 w 5317067"/>
              <a:gd name="connsiteY3" fmla="*/ 2184400 h 2963333"/>
              <a:gd name="connsiteX4" fmla="*/ 0 w 5317067"/>
              <a:gd name="connsiteY4" fmla="*/ 0 h 2963333"/>
              <a:gd name="connsiteX5" fmla="*/ 1151467 w 5317067"/>
              <a:gd name="connsiteY5" fmla="*/ 237067 h 2963333"/>
              <a:gd name="connsiteX6" fmla="*/ 1151467 w 5317067"/>
              <a:gd name="connsiteY6" fmla="*/ 237067 h 296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7067" h="2963333">
                <a:moveTo>
                  <a:pt x="1066800" y="220133"/>
                </a:moveTo>
                <a:lnTo>
                  <a:pt x="5317067" y="863600"/>
                </a:lnTo>
                <a:lnTo>
                  <a:pt x="5232400" y="2963333"/>
                </a:lnTo>
                <a:lnTo>
                  <a:pt x="16934" y="2184400"/>
                </a:lnTo>
                <a:lnTo>
                  <a:pt x="0" y="0"/>
                </a:lnTo>
                <a:lnTo>
                  <a:pt x="1151467" y="237067"/>
                </a:lnTo>
                <a:lnTo>
                  <a:pt x="1151467" y="237067"/>
                </a:ln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-1016000" y="2607734"/>
            <a:ext cx="2269067" cy="203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5334000" y="1574800"/>
            <a:ext cx="3810000" cy="22690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37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16 Wasatch segmentation&amp;types2011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30" y="0"/>
            <a:ext cx="508635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561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484127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5" name="Picture 4" descr="Grauch detail 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99"/>
            <a:ext cx="9144000" cy="574492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6543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484127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17 fault zone complexity&amp; Aeromag mapping2011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16325" cy="6858000"/>
          </a:xfrm>
          <a:prstGeom prst="rect">
            <a:avLst/>
          </a:prstGeom>
        </p:spPr>
      </p:pic>
      <p:pic>
        <p:nvPicPr>
          <p:cNvPr id="5" name="Picture 4" descr="Grauch detail 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158" y="2404532"/>
            <a:ext cx="5498255" cy="34544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6543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18 Sylvester fault Shear couple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30" y="0"/>
            <a:ext cx="7490809" cy="639946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1646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19 Strike-slip fault restrainingbend2011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870"/>
            <a:ext cx="8965474" cy="608859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6191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20 Kunlun fault slip Chen Jie new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3253"/>
            <a:ext cx="9075401" cy="579808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3877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484127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21 Strike-slip Geomor w Lidar2011V2color.png"/>
          <p:cNvPicPr>
            <a:picLocks noChangeAspect="1"/>
          </p:cNvPicPr>
          <p:nvPr/>
        </p:nvPicPr>
        <p:blipFill>
          <a:blip r:embed="rId2"/>
          <a:srcRect b="49980"/>
          <a:stretch>
            <a:fillRect/>
          </a:stretch>
        </p:blipFill>
        <p:spPr>
          <a:xfrm>
            <a:off x="118531" y="57926"/>
            <a:ext cx="8808781" cy="64262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6371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484127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21 Strike-slip Geomor w Lidar2011V2color.png"/>
          <p:cNvPicPr>
            <a:picLocks noChangeAspect="1"/>
          </p:cNvPicPr>
          <p:nvPr/>
        </p:nvPicPr>
        <p:blipFill>
          <a:blip r:embed="rId2"/>
          <a:srcRect t="49526"/>
          <a:stretch>
            <a:fillRect/>
          </a:stretch>
        </p:blipFill>
        <p:spPr>
          <a:xfrm>
            <a:off x="0" y="0"/>
            <a:ext cx="9144000" cy="6731396"/>
          </a:xfrm>
          <a:prstGeom prst="rect">
            <a:avLst/>
          </a:prstGeom>
        </p:spPr>
      </p:pic>
      <p:pic>
        <p:nvPicPr>
          <p:cNvPr id="5" name="Picture 4" descr="4.18 Sylvester fault Shear couplev2color.png"/>
          <p:cNvPicPr>
            <a:picLocks noChangeAspect="1"/>
          </p:cNvPicPr>
          <p:nvPr/>
        </p:nvPicPr>
        <p:blipFill>
          <a:blip r:embed="rId3"/>
          <a:srcRect t="68533" r="28840"/>
          <a:stretch>
            <a:fillRect/>
          </a:stretch>
        </p:blipFill>
        <p:spPr>
          <a:xfrm>
            <a:off x="850230" y="3064933"/>
            <a:ext cx="2954799" cy="111626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6371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2 faulting-strain models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30" y="0"/>
            <a:ext cx="7040703" cy="644576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7916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22 faulting half graben2011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083"/>
            <a:ext cx="9150252" cy="321945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2468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23 faulting-relayramps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30" y="0"/>
            <a:ext cx="7894869" cy="639946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841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24 faulting EAfrica rift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24" y="496888"/>
            <a:ext cx="8995676" cy="554697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8259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467194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25 Borah peak  FaultingV2color.png"/>
          <p:cNvPicPr>
            <a:picLocks noChangeAspect="1"/>
          </p:cNvPicPr>
          <p:nvPr/>
        </p:nvPicPr>
        <p:blipFill>
          <a:blip r:embed="rId2"/>
          <a:srcRect b="63210"/>
          <a:stretch>
            <a:fillRect/>
          </a:stretch>
        </p:blipFill>
        <p:spPr>
          <a:xfrm>
            <a:off x="0" y="1591733"/>
            <a:ext cx="4538971" cy="3031068"/>
          </a:xfrm>
          <a:prstGeom prst="rect">
            <a:avLst/>
          </a:prstGeom>
        </p:spPr>
      </p:pic>
      <p:pic>
        <p:nvPicPr>
          <p:cNvPr id="5" name="Picture 4" descr="4.25 Borah peak  FaultingV2color.png"/>
          <p:cNvPicPr>
            <a:picLocks noChangeAspect="1"/>
          </p:cNvPicPr>
          <p:nvPr/>
        </p:nvPicPr>
        <p:blipFill>
          <a:blip r:embed="rId2"/>
          <a:srcRect t="36790"/>
          <a:stretch>
            <a:fillRect/>
          </a:stretch>
        </p:blipFill>
        <p:spPr>
          <a:xfrm>
            <a:off x="4700436" y="523594"/>
            <a:ext cx="4443563" cy="509827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8893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26 HebgenMadison map2011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7" y="0"/>
            <a:ext cx="7876226" cy="649226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8876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5" name="Picture 4" descr="Slide0181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33" y="253999"/>
            <a:ext cx="7816959" cy="538880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8876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27 Ostler fault array2011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9" y="0"/>
            <a:ext cx="8890000" cy="654918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8216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ladstone-McMillan overview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3000" contrast="52000"/>
          </a:blip>
          <a:srcRect l="-509" r="-2193" b="26669"/>
          <a:stretch>
            <a:fillRect/>
          </a:stretch>
        </p:blipFill>
        <p:spPr>
          <a:xfrm>
            <a:off x="50800" y="0"/>
            <a:ext cx="8636000" cy="4624743"/>
          </a:xfrm>
        </p:spPr>
      </p:pic>
      <p:pic>
        <p:nvPicPr>
          <p:cNvPr id="5" name="Picture 4" descr="4.27 Ostler fault array2011V2color.png"/>
          <p:cNvPicPr>
            <a:picLocks noChangeAspect="1"/>
          </p:cNvPicPr>
          <p:nvPr/>
        </p:nvPicPr>
        <p:blipFill>
          <a:blip r:embed="rId3"/>
          <a:srcRect b="56961"/>
          <a:stretch>
            <a:fillRect/>
          </a:stretch>
        </p:blipFill>
        <p:spPr>
          <a:xfrm>
            <a:off x="1693331" y="4901211"/>
            <a:ext cx="5317069" cy="168585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28 Fault Kern County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-1"/>
            <a:ext cx="4981045" cy="684289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8801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29 Alaska qk region uplift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91" y="0"/>
            <a:ext cx="6909968" cy="648690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879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3 japan inter,coseismic 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87769"/>
            <a:ext cx="8355012" cy="621169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19554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30 Faulting Stein Model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106362"/>
            <a:ext cx="8876512" cy="522763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41119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501060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31 Asnam graben map 3-d v2color.png"/>
          <p:cNvPicPr>
            <a:picLocks noChangeAspect="1"/>
          </p:cNvPicPr>
          <p:nvPr/>
        </p:nvPicPr>
        <p:blipFill>
          <a:blip r:embed="rId2"/>
          <a:srcRect r="4585"/>
          <a:stretch>
            <a:fillRect/>
          </a:stretch>
        </p:blipFill>
        <p:spPr>
          <a:xfrm>
            <a:off x="776920" y="0"/>
            <a:ext cx="7994548" cy="650106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74480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501060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32 Faulting - El Asn all 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4353" cy="5842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6719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501060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33 bending moment faults2011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53" y="203200"/>
            <a:ext cx="8202614" cy="609325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0047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501060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34 Asnam complex3Dsummary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76350"/>
            <a:ext cx="9144000" cy="471928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8740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501060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35 Hubert growth strata model2011V2color.png"/>
          <p:cNvPicPr>
            <a:picLocks noChangeAspect="1"/>
          </p:cNvPicPr>
          <p:nvPr/>
        </p:nvPicPr>
        <p:blipFill>
          <a:blip r:embed="rId2"/>
          <a:srcRect b="55802"/>
          <a:stretch>
            <a:fillRect/>
          </a:stretch>
        </p:blipFill>
        <p:spPr>
          <a:xfrm>
            <a:off x="0" y="1648684"/>
            <a:ext cx="4488616" cy="3403600"/>
          </a:xfrm>
          <a:prstGeom prst="rect">
            <a:avLst/>
          </a:prstGeom>
        </p:spPr>
      </p:pic>
      <p:pic>
        <p:nvPicPr>
          <p:cNvPr id="5" name="Picture 4" descr="4.35 Hubert growth strata model2011V2color.png"/>
          <p:cNvPicPr>
            <a:picLocks noChangeAspect="1"/>
          </p:cNvPicPr>
          <p:nvPr/>
        </p:nvPicPr>
        <p:blipFill>
          <a:blip r:embed="rId2"/>
          <a:srcRect t="44198"/>
          <a:stretch>
            <a:fillRect/>
          </a:stretch>
        </p:blipFill>
        <p:spPr>
          <a:xfrm>
            <a:off x="4521200" y="931332"/>
            <a:ext cx="4622800" cy="442574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01314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501060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36 faulting-fold models v22011col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7212" cy="628226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2886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501060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37 Hubert fold-uplift models2011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25" y="0"/>
            <a:ext cx="8486045" cy="650106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3039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501060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38 propagating fold model2011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2" y="609588"/>
            <a:ext cx="8969108" cy="491066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23465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501060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Box 4.1.1 Wesnousky GR v CEM 1994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13" y="1345142"/>
            <a:ext cx="2529236" cy="3158399"/>
          </a:xfrm>
          <a:prstGeom prst="rect">
            <a:avLst/>
          </a:prstGeom>
        </p:spPr>
      </p:pic>
      <p:pic>
        <p:nvPicPr>
          <p:cNvPr id="5" name="Picture 4" descr="Box 4.1.2 v2 Friction v depth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049" y="295275"/>
            <a:ext cx="6336951" cy="5003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5622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4v3 recurr models w clustered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8" y="720725"/>
            <a:ext cx="8756739" cy="373274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93968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501060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7" name="Picture 6" descr="Box 4.1.3 displacement modelco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83" y="85307"/>
            <a:ext cx="8132343" cy="641575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5622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501060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56226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501060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56226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501060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8838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5 fault-asperities, bar 2009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42" y="439737"/>
            <a:ext cx="8237118" cy="572420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3242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4.6 double couple stress changeV2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30" y="-97380"/>
            <a:ext cx="6803637" cy="649684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5936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5" name="Picture 4" descr="Hector Mine-Interferometry-SES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75225" cy="6858000"/>
          </a:xfrm>
          <a:prstGeom prst="rect">
            <a:avLst/>
          </a:prstGeom>
        </p:spPr>
      </p:pic>
      <p:pic>
        <p:nvPicPr>
          <p:cNvPr id="7" name="Picture 6" descr="rotated  stress field s-s-.png"/>
          <p:cNvPicPr>
            <a:picLocks noChangeAspect="1"/>
          </p:cNvPicPr>
          <p:nvPr/>
        </p:nvPicPr>
        <p:blipFill>
          <a:blip r:embed="rId3"/>
          <a:srcRect l="6276" t="14120" r="4443" b="7542"/>
          <a:stretch>
            <a:fillRect/>
          </a:stretch>
        </p:blipFill>
        <p:spPr>
          <a:xfrm>
            <a:off x="4975225" y="1659466"/>
            <a:ext cx="4121699" cy="358986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5936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230" y="6399462"/>
            <a:ext cx="7491663" cy="431800"/>
          </a:xfrm>
        </p:spPr>
        <p:txBody>
          <a:bodyPr/>
          <a:lstStyle/>
          <a:p>
            <a:r>
              <a:rPr lang="en-US" sz="1800" dirty="0" smtClean="0">
                <a:solidFill>
                  <a:srgbClr val="660066"/>
                </a:solidFill>
              </a:rPr>
              <a:t>Burbank and Anderson, 2011, Tectonic Geomorphology, Chapter 4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5" name="Picture 4" descr="4.7 Models for slip 2011V3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25" y="0"/>
            <a:ext cx="6529995" cy="639946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5936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</TotalTime>
  <Words>587</Words>
  <Application>Microsoft Macintosh PowerPoint</Application>
  <PresentationFormat>On-screen Show (4:3)</PresentationFormat>
  <Paragraphs>54</Paragraphs>
  <Slides>53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Tectonic Geomorphology 2nd Edition Burbank and Anderson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>ERI, UCSB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Burbank</dc:creator>
  <cp:lastModifiedBy>Crustal Administrator</cp:lastModifiedBy>
  <cp:revision>12</cp:revision>
  <dcterms:created xsi:type="dcterms:W3CDTF">2011-12-05T22:33:15Z</dcterms:created>
  <dcterms:modified xsi:type="dcterms:W3CDTF">2011-12-05T22:34:42Z</dcterms:modified>
</cp:coreProperties>
</file>