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4" r:id="rId30"/>
    <p:sldId id="285" r:id="rId31"/>
    <p:sldId id="288" r:id="rId32"/>
    <p:sldId id="28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921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47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554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3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729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117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113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34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60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901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97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EC774-9718-6D4E-8758-6CBE0FD6C968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8DBD-8FD5-F147-A0E4-26D4C4A0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121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875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Tectonic Geomorphology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2</a:t>
            </a:r>
            <a:r>
              <a:rPr lang="en-US" baseline="30000" dirty="0" smtClean="0">
                <a:ea typeface="+mj-ea"/>
                <a:cs typeface="+mj-cs"/>
              </a:rPr>
              <a:t>nd</a:t>
            </a:r>
            <a:r>
              <a:rPr lang="en-US" dirty="0" smtClean="0">
                <a:ea typeface="+mj-ea"/>
                <a:cs typeface="+mj-cs"/>
              </a:rPr>
              <a:t> Edition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Burbank and Anderson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513" y="4587875"/>
            <a:ext cx="695325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mtClean="0">
                <a:ea typeface="+mn-ea"/>
                <a:cs typeface="+mn-cs"/>
              </a:rPr>
              <a:t>Chapter </a:t>
            </a:r>
            <a:r>
              <a:rPr lang="en-US" smtClean="0">
                <a:ea typeface="+mn-ea"/>
                <a:cs typeface="+mn-cs"/>
              </a:rPr>
              <a:t>8: </a:t>
            </a:r>
            <a:r>
              <a:rPr lang="en-US" smtClean="0"/>
              <a:t>Holocene deformation and </a:t>
            </a:r>
            <a:r>
              <a:rPr lang="en-US" smtClean="0"/>
              <a:t>landscape </a:t>
            </a:r>
            <a:r>
              <a:rPr lang="en-US" smtClean="0"/>
              <a:t>responses</a:t>
            </a:r>
          </a:p>
          <a:p>
            <a:pPr>
              <a:defRPr/>
            </a:pPr>
            <a:r>
              <a:rPr lang="en-US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Figures, Boxes, Plates, Tables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86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9 knickpoints model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40532"/>
            <a:ext cx="8070840" cy="67174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62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0 knickpt-complex response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506" t="-1" b="38695"/>
          <a:stretch/>
        </p:blipFill>
        <p:spPr>
          <a:xfrm>
            <a:off x="153926" y="577313"/>
            <a:ext cx="3870868" cy="5426745"/>
          </a:xfrm>
          <a:prstGeom prst="rect">
            <a:avLst/>
          </a:prstGeom>
        </p:spPr>
      </p:pic>
      <p:pic>
        <p:nvPicPr>
          <p:cNvPr id="4" name="Picture 3" descr="8.10 knickpt-complex response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1966" b="-1"/>
          <a:stretch/>
        </p:blipFill>
        <p:spPr>
          <a:xfrm>
            <a:off x="3999955" y="923701"/>
            <a:ext cx="5144045" cy="418311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9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1 Crosby model river profiles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30335" y="0"/>
            <a:ext cx="560969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39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2 Irishman Cr. channel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9120" y="0"/>
            <a:ext cx="5131856" cy="68834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1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3 Tadjik close-ups1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740" y="0"/>
            <a:ext cx="4632158" cy="6858000"/>
          </a:xfrm>
          <a:prstGeom prst="rect">
            <a:avLst/>
          </a:prstGeom>
        </p:spPr>
      </p:pic>
      <p:pic>
        <p:nvPicPr>
          <p:cNvPr id="4" name="Picture 3" descr="Color Plate 8.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34382" y="0"/>
            <a:ext cx="450961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5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Color Plate 8.1 cop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4932" t="19081" r="44109" b="26202"/>
          <a:stretch/>
        </p:blipFill>
        <p:spPr>
          <a:xfrm>
            <a:off x="269365" y="0"/>
            <a:ext cx="3362629" cy="6831541"/>
          </a:xfrm>
          <a:prstGeom prst="rect">
            <a:avLst/>
          </a:prstGeom>
        </p:spPr>
      </p:pic>
      <p:pic>
        <p:nvPicPr>
          <p:cNvPr id="4" name="Picture 3" descr="Color Plate 8.1 cop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5469" t="62855"/>
          <a:stretch/>
        </p:blipFill>
        <p:spPr>
          <a:xfrm>
            <a:off x="4201771" y="1762082"/>
            <a:ext cx="4634382" cy="40567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41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4 Indus-Kabul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3097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03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5 planform.pats.holocene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2469" y="0"/>
            <a:ext cx="8427685" cy="64886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76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6 power-grainsize holocene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5657" y="292173"/>
            <a:ext cx="8603466" cy="61964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33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7 slope-sinousity holocene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89858" y="70008"/>
            <a:ext cx="6639727" cy="678799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9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8" name="Picture 7" descr="8.1 hillslope v channel relief (Whipple-Tucker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133" y="712768"/>
            <a:ext cx="9084868" cy="459851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98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8 Meander-braided pat Hlcn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0329" b="1"/>
          <a:stretch/>
        </p:blipFill>
        <p:spPr>
          <a:xfrm>
            <a:off x="5221302" y="1135382"/>
            <a:ext cx="3922698" cy="3386905"/>
          </a:xfrm>
          <a:prstGeom prst="rect">
            <a:avLst/>
          </a:prstGeom>
        </p:spPr>
      </p:pic>
      <p:pic>
        <p:nvPicPr>
          <p:cNvPr id="4" name="Picture 3" descr="8.18 Meander-braided pat Hlcn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39670"/>
          <a:stretch/>
        </p:blipFill>
        <p:spPr>
          <a:xfrm>
            <a:off x="0" y="0"/>
            <a:ext cx="522292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51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19 domaluplift numodel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74284" y="0"/>
            <a:ext cx="48787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03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0 a&amp;b sinuosity Antonio R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97101" y="0"/>
            <a:ext cx="509436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19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1 Laveriver profile, width,incision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27587" y="177229"/>
            <a:ext cx="6315035" cy="668077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20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2 Amos width-fold data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41354"/>
          <a:stretch/>
        </p:blipFill>
        <p:spPr>
          <a:xfrm>
            <a:off x="0" y="1231601"/>
            <a:ext cx="4827219" cy="4637750"/>
          </a:xfrm>
          <a:prstGeom prst="rect">
            <a:avLst/>
          </a:prstGeom>
        </p:spPr>
      </p:pic>
      <p:pic>
        <p:nvPicPr>
          <p:cNvPr id="4" name="Picture 3" descr="8.22 Amos width-fold data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8646" r="10818"/>
          <a:stretch/>
        </p:blipFill>
        <p:spPr>
          <a:xfrm>
            <a:off x="4827219" y="1570230"/>
            <a:ext cx="4316781" cy="3279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4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3 Amos channels thru folds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22658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95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4 folds and concavity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" b="38015"/>
          <a:stretch/>
        </p:blipFill>
        <p:spPr>
          <a:xfrm>
            <a:off x="375520" y="0"/>
            <a:ext cx="876848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893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4 folds and concavity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2294"/>
          <a:stretch/>
        </p:blipFill>
        <p:spPr>
          <a:xfrm>
            <a:off x="0" y="2259867"/>
            <a:ext cx="9144000" cy="4598133"/>
          </a:xfrm>
          <a:prstGeom prst="rect">
            <a:avLst/>
          </a:prstGeom>
        </p:spPr>
      </p:pic>
      <p:pic>
        <p:nvPicPr>
          <p:cNvPr id="4" name="Picture 3" descr="8.24 folds and concavity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5421" b="38778"/>
          <a:stretch/>
        </p:blipFill>
        <p:spPr>
          <a:xfrm>
            <a:off x="1173664" y="0"/>
            <a:ext cx="6873633" cy="23651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744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Owens Valley meanders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911674"/>
            <a:ext cx="9157961" cy="5946326"/>
          </a:xfrm>
          <a:prstGeom prst="rect">
            <a:avLst/>
          </a:prstGeom>
        </p:spPr>
      </p:pic>
      <p:pic>
        <p:nvPicPr>
          <p:cNvPr id="4" name="Picture 3" descr="8.25 a,b,c owens-holocene20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9593"/>
          <a:stretch/>
        </p:blipFill>
        <p:spPr>
          <a:xfrm>
            <a:off x="5227432" y="0"/>
            <a:ext cx="3930528" cy="27711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09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5 a,b,c owens-holocene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9593"/>
          <a:stretch/>
        </p:blipFill>
        <p:spPr>
          <a:xfrm>
            <a:off x="0" y="1385551"/>
            <a:ext cx="3930528" cy="2771103"/>
          </a:xfrm>
          <a:prstGeom prst="rect">
            <a:avLst/>
          </a:prstGeom>
        </p:spPr>
      </p:pic>
      <p:pic>
        <p:nvPicPr>
          <p:cNvPr id="4" name="Picture 3" descr="8.25 a,b,c owens-holocene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9846"/>
          <a:stretch/>
        </p:blipFill>
        <p:spPr>
          <a:xfrm>
            <a:off x="4042320" y="1503404"/>
            <a:ext cx="5101680" cy="5354596"/>
          </a:xfrm>
          <a:prstGeom prst="rect">
            <a:avLst/>
          </a:prstGeom>
        </p:spPr>
      </p:pic>
      <p:pic>
        <p:nvPicPr>
          <p:cNvPr id="5" name="Picture 4" descr="Owens Valley meanders200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7450"/>
          <a:stretch/>
        </p:blipFill>
        <p:spPr>
          <a:xfrm>
            <a:off x="4406049" y="-40878"/>
            <a:ext cx="4406053" cy="15034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744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 Sklar bedload models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8235"/>
          <a:stretch/>
        </p:blipFill>
        <p:spPr>
          <a:xfrm>
            <a:off x="359365" y="166515"/>
            <a:ext cx="3815802" cy="2957740"/>
          </a:xfrm>
          <a:prstGeom prst="rect">
            <a:avLst/>
          </a:prstGeom>
        </p:spPr>
      </p:pic>
      <p:pic>
        <p:nvPicPr>
          <p:cNvPr id="4" name="Picture 3" descr="8.2 Sklar bedload models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7584"/>
          <a:stretch/>
        </p:blipFill>
        <p:spPr>
          <a:xfrm>
            <a:off x="4944783" y="69299"/>
            <a:ext cx="4199217" cy="3189540"/>
          </a:xfrm>
          <a:prstGeom prst="rect">
            <a:avLst/>
          </a:prstGeom>
        </p:spPr>
      </p:pic>
      <p:pic>
        <p:nvPicPr>
          <p:cNvPr id="5" name="Picture 4" descr="8.2 Sklar bedload models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898" r="32571"/>
          <a:stretch/>
        </p:blipFill>
        <p:spPr>
          <a:xfrm>
            <a:off x="1327587" y="3124255"/>
            <a:ext cx="5695159" cy="37337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23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6 meander evolution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2652"/>
          <a:stretch/>
        </p:blipFill>
        <p:spPr>
          <a:xfrm>
            <a:off x="4116174" y="346387"/>
            <a:ext cx="5027825" cy="5638427"/>
          </a:xfrm>
          <a:prstGeom prst="rect">
            <a:avLst/>
          </a:prstGeom>
        </p:spPr>
      </p:pic>
      <p:pic>
        <p:nvPicPr>
          <p:cNvPr id="4" name="Picture 3" descr="8.26 meander evolution 20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59313"/>
          <a:stretch/>
        </p:blipFill>
        <p:spPr>
          <a:xfrm>
            <a:off x="0" y="1885890"/>
            <a:ext cx="4256816" cy="33869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54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Madison Lake meanders Google Eart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832" t="19747" r="15623"/>
          <a:stretch/>
        </p:blipFill>
        <p:spPr>
          <a:xfrm>
            <a:off x="0" y="0"/>
            <a:ext cx="9104546" cy="598481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861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27 Madison river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3183" y="0"/>
            <a:ext cx="8444156" cy="648866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8738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886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3 Erosion rate v SSP, PPT, slope -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738986"/>
            <a:ext cx="9144000" cy="32944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84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4 Duvall concavity and steepness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067193" y="0"/>
            <a:ext cx="5108109" cy="677868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8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5 Area-slope channel data 2011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66044" y="0"/>
            <a:ext cx="602367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15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6 Ouimet Tibet landslide &amp; river resp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5992" y="-76477"/>
            <a:ext cx="7241823" cy="693447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27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7 knickpoints in nature 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78603" y="0"/>
            <a:ext cx="56392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0066"/>
                </a:solidFill>
              </a:rPr>
              <a:t>Burbank and Anderson, 2011, Tectonic Geomorphology, Chapter 8</a:t>
            </a:r>
          </a:p>
        </p:txBody>
      </p:sp>
      <p:pic>
        <p:nvPicPr>
          <p:cNvPr id="2" name="Picture 1" descr="8.8 Wobus knickpoints transient v uplift di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173194"/>
            <a:ext cx="9204827" cy="600405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2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377</Words>
  <Application>Microsoft Macintosh PowerPoint</Application>
  <PresentationFormat>On-screen Show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Tectonic Geomorphology 2nd Edition Burbank and Anderson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ERI, 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Burbank</dc:creator>
  <cp:lastModifiedBy>Crustal Administrator</cp:lastModifiedBy>
  <cp:revision>10</cp:revision>
  <dcterms:created xsi:type="dcterms:W3CDTF">2011-12-05T22:35:51Z</dcterms:created>
  <dcterms:modified xsi:type="dcterms:W3CDTF">2011-12-05T22:37:16Z</dcterms:modified>
</cp:coreProperties>
</file>